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B24F7-C8EC-427E-9A9A-9ED5EF6C84E4}" type="datetimeFigureOut">
              <a:rPr lang="sv-SE" smtClean="0"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B69A8-F291-480C-990F-8074A497CB32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2000240"/>
            <a:ext cx="6572264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4000" i="0" u="none" strike="noStrike" cap="none" normalizeH="0" baseline="0" dirty="0" smtClean="0"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Nej till reklam         </a:t>
            </a:r>
            <a:endParaRPr kumimoji="0" lang="sv-SE" sz="4000" i="0" u="none" strike="noStrike" cap="none" normalizeH="0" baseline="0" dirty="0" smtClean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643182"/>
            <a:ext cx="6572264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sv-SE" sz="36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Sätt att slippa få hem reklam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857356" y="1428736"/>
            <a:ext cx="7286644" cy="646331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i="0" u="none" strike="noStrike" cap="none" normalizeH="0" baseline="0" dirty="0" smtClean="0"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Adresserad reklam</a:t>
            </a:r>
            <a:endParaRPr kumimoji="0" lang="sv-SE" sz="3600" i="0" u="none" strike="noStrike" cap="none" normalizeH="0" baseline="0" dirty="0" smtClean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85918" y="3643314"/>
            <a:ext cx="5643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smtClean="0">
                <a:latin typeface="Arial" pitchFamily="34" charset="0"/>
                <a:cs typeface="Arial" pitchFamily="34" charset="0"/>
              </a:rPr>
              <a:t>Du 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kan också vända dig direkt till det företag som skickat ut reklamen.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85918" y="2285992"/>
            <a:ext cx="600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smtClean="0">
                <a:latin typeface="Arial" pitchFamily="34" charset="0"/>
                <a:cs typeface="Arial" pitchFamily="34" charset="0"/>
              </a:rPr>
              <a:t>Ring registret ”Nix-adresserat” och be att få bli uppsatt på listan över dem som inte vill ha adresserad reklam. </a:t>
            </a:r>
            <a:endParaRPr lang="sv-S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428736"/>
            <a:ext cx="6357950" cy="64633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i="0" u="none" strike="noStrike" cap="none" normalizeH="0" baseline="0" dirty="0" smtClean="0"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Oadresserad reklam</a:t>
            </a:r>
            <a:endParaRPr kumimoji="0" lang="sv-SE" sz="3600" i="0" u="none" strike="noStrike" cap="none" normalizeH="0" baseline="0" dirty="0" smtClean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43174" y="3857628"/>
            <a:ext cx="4714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smtClean="0">
                <a:latin typeface="Arial" pitchFamily="34" charset="0"/>
                <a:cs typeface="Arial" pitchFamily="34" charset="0"/>
              </a:rPr>
              <a:t>Samhällsinformation, kommunala 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informationsblad och </a:t>
            </a:r>
            <a:r>
              <a:rPr lang="sv-SE" sz="2400" dirty="0" smtClean="0">
                <a:latin typeface="Arial" pitchFamily="34" charset="0"/>
                <a:cs typeface="Arial" pitchFamily="34" charset="0"/>
              </a:rPr>
              <a:t>gratis lokaltidningar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, får du ändå.</a:t>
            </a:r>
          </a:p>
        </p:txBody>
      </p:sp>
      <p:sp>
        <p:nvSpPr>
          <p:cNvPr id="4" name="Rectangle 3"/>
          <p:cNvSpPr/>
          <p:nvPr/>
        </p:nvSpPr>
        <p:spPr>
          <a:xfrm>
            <a:off x="1571604" y="2500306"/>
            <a:ext cx="485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v-SE" sz="2400" dirty="0" smtClean="0">
                <a:latin typeface="Arial" pitchFamily="34" charset="0"/>
                <a:cs typeface="Arial" pitchFamily="34" charset="0"/>
              </a:rPr>
              <a:t>Sätt upp en skylt med texten:</a:t>
            </a:r>
            <a:br>
              <a:rPr lang="sv-SE" sz="2400" dirty="0" smtClean="0">
                <a:latin typeface="Arial" pitchFamily="34" charset="0"/>
                <a:cs typeface="Arial" pitchFamily="34" charset="0"/>
              </a:rPr>
            </a:br>
            <a:r>
              <a:rPr lang="sv-SE" sz="2400" dirty="0" smtClean="0">
                <a:latin typeface="Arial" pitchFamily="34" charset="0"/>
                <a:cs typeface="Arial" pitchFamily="34" charset="0"/>
              </a:rPr>
              <a:t>”Ingen reklam tack!" på brevlådan.</a:t>
            </a:r>
            <a:endParaRPr lang="sv-S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785918" y="1571612"/>
            <a:ext cx="7358082" cy="646331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i="0" u="none" strike="noStrike" cap="none" normalizeH="0" baseline="0" dirty="0" smtClean="0"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Telefonförsäljning</a:t>
            </a:r>
            <a:endParaRPr kumimoji="0" lang="sv-SE" sz="3600" i="0" u="none" strike="noStrike" cap="none" normalizeH="0" baseline="0" dirty="0" smtClean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71604" y="2285992"/>
            <a:ext cx="5429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Arial" pitchFamily="34" charset="0"/>
                <a:cs typeface="Arial" pitchFamily="34" charset="0"/>
              </a:rPr>
              <a:t>Ring NIX-telefon </a:t>
            </a:r>
            <a:r>
              <a:rPr lang="sv-SE" sz="2400" dirty="0" smtClean="0">
                <a:latin typeface="Arial" pitchFamily="34" charset="0"/>
                <a:cs typeface="Arial" pitchFamily="34" charset="0"/>
              </a:rPr>
              <a:t>och 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begära att få slippa telefonförsäljning. Att </a:t>
            </a:r>
            <a:r>
              <a:rPr lang="sv-SE" sz="2400" dirty="0" smtClean="0">
                <a:latin typeface="Arial" pitchFamily="34" charset="0"/>
                <a:cs typeface="Arial" pitchFamily="34" charset="0"/>
              </a:rPr>
              <a:t>registrera 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sig i spärregistret är gratis.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928802"/>
            <a:ext cx="7643834" cy="64633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sv-SE" sz="3600" b="1" dirty="0" smtClean="0">
                <a:latin typeface="Arial Black" pitchFamily="34" charset="0"/>
                <a:cs typeface="Arial" pitchFamily="34" charset="0"/>
              </a:rPr>
              <a:t>e-postreklam</a:t>
            </a:r>
            <a:endParaRPr lang="sv-SE" sz="2000" dirty="0"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0" y="2551837"/>
            <a:ext cx="5643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 smtClean="0">
                <a:latin typeface="Arial" pitchFamily="34" charset="0"/>
                <a:cs typeface="Arial" pitchFamily="34" charset="0"/>
              </a:rPr>
              <a:t>Det är förbjudet 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att skicka e-postreklam som inte är beställd. Mer information om </a:t>
            </a:r>
            <a:r>
              <a:rPr lang="sv-SE" sz="2400" dirty="0" smtClean="0">
                <a:latin typeface="Arial" pitchFamily="34" charset="0"/>
                <a:cs typeface="Arial" pitchFamily="34" charset="0"/>
              </a:rPr>
              <a:t>att </a:t>
            </a:r>
            <a:r>
              <a:rPr lang="sv-SE" sz="2400" dirty="0">
                <a:latin typeface="Arial" pitchFamily="34" charset="0"/>
                <a:cs typeface="Arial" pitchFamily="34" charset="0"/>
              </a:rPr>
              <a:t>anmäla sådan e-postreklam </a:t>
            </a:r>
            <a:r>
              <a:rPr lang="sv-SE" sz="2400" dirty="0" smtClean="0">
                <a:latin typeface="Arial" pitchFamily="34" charset="0"/>
                <a:cs typeface="Arial" pitchFamily="34" charset="0"/>
              </a:rPr>
              <a:t>finns på Konsumentverket.</a:t>
            </a:r>
            <a:endParaRPr lang="sv-SE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857356" y="2285992"/>
            <a:ext cx="7286644" cy="646331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3600" i="0" u="none" strike="noStrike" cap="none" normalizeH="0" baseline="0" dirty="0" smtClean="0"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Faxreklam</a:t>
            </a:r>
            <a:endParaRPr kumimoji="0" lang="sv-SE" sz="3600" i="0" u="none" strike="noStrike" cap="none" normalizeH="0" baseline="0" dirty="0" smtClean="0"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857356" y="3143248"/>
            <a:ext cx="67185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 näringsidkare får enbart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Använda</a:t>
            </a:r>
            <a:r>
              <a:rPr lang="sv-SE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v-SE" sz="24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telefax vid marknadsföring</a:t>
            </a:r>
            <a:r>
              <a:rPr kumimoji="0" lang="sv-SE" sz="2400" b="0" i="0" u="none" strike="noStrike" cap="none" normalizeH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4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om</a:t>
            </a:r>
            <a:r>
              <a:rPr kumimoji="0" lang="sv-SE" sz="2400" b="0" i="0" u="none" strike="noStrike" cap="none" normalizeH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v-SE" sz="24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konsumenten</a:t>
            </a:r>
            <a:r>
              <a:rPr kumimoji="0" lang="sv-SE" sz="2400" b="0" i="0" u="none" strike="noStrike" cap="none" normalizeH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v-SE" sz="2400" b="0" i="0" u="none" strike="noStrike" cap="none" normalizeH="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har gett sitt samtycke i förväg. </a:t>
            </a:r>
            <a:endParaRPr kumimoji="0" lang="sv-SE" sz="2400" b="0" i="0" u="none" strike="noStrike" cap="none" normalizeH="0" baseline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127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 Nilsson</dc:creator>
  <cp:lastModifiedBy>U Nilsson</cp:lastModifiedBy>
  <cp:revision>5</cp:revision>
  <dcterms:created xsi:type="dcterms:W3CDTF">2007-01-04T14:29:38Z</dcterms:created>
  <dcterms:modified xsi:type="dcterms:W3CDTF">2007-01-04T15:15:13Z</dcterms:modified>
</cp:coreProperties>
</file>